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US" sz="4400" b="0" strike="noStrike" spc="-1">
                <a:latin typeface="Arial"/>
              </a:rPr>
              <a:t>Click to move the slide</a:t>
            </a: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en-US" sz="2000" b="0" strike="noStrike" spc="-1">
                <a:latin typeface="Arial"/>
              </a:rPr>
              <a:t>Click to edit the notes format</a:t>
            </a:r>
          </a:p>
        </p:txBody>
      </p:sp>
      <p:sp>
        <p:nvSpPr>
          <p:cNvPr id="80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en-US" sz="1400" b="0" strike="noStrike" spc="-1">
                <a:latin typeface="Times New Roman"/>
              </a:rPr>
              <a:t>&lt;header&gt;</a:t>
            </a:r>
          </a:p>
        </p:txBody>
      </p:sp>
      <p:sp>
        <p:nvSpPr>
          <p:cNvPr id="81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r"/>
            <a:r>
              <a:rPr lang="en-US" sz="1400" b="0" strike="noStrike" spc="-1">
                <a:latin typeface="Times New Roman"/>
              </a:rPr>
              <a:t>&lt;date/time&gt;</a:t>
            </a:r>
          </a:p>
        </p:txBody>
      </p:sp>
      <p:sp>
        <p:nvSpPr>
          <p:cNvPr id="82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r>
              <a:rPr lang="en-US" sz="1400" b="0" strike="noStrike" spc="-1">
                <a:latin typeface="Times New Roman"/>
              </a:rPr>
              <a:t>&lt;footer&gt;</a:t>
            </a:r>
          </a:p>
        </p:txBody>
      </p:sp>
      <p:sp>
        <p:nvSpPr>
          <p:cNvPr id="83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/>
          <a:p>
            <a:pPr algn="r"/>
            <a:fld id="{E6D600BF-89C6-43A5-9D13-42FF2D231D87}" type="slidenum">
              <a:rPr lang="en-US" sz="1400" b="0" strike="noStrike" spc="-1">
                <a:latin typeface="Times New Roman"/>
              </a:rPr>
              <a:t>‹#›</a:t>
            </a:fld>
            <a:endParaRPr lang="en-US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680" cy="3599640"/>
          </a:xfrm>
          <a:prstGeom prst="rect">
            <a:avLst/>
          </a:prstGeom>
        </p:spPr>
        <p:txBody>
          <a:bodyPr>
            <a:noAutofit/>
          </a:bodyPr>
          <a:lstStyle/>
          <a:p>
            <a:endParaRPr lang="en-US" sz="2000" b="0" strike="noStrike" spc="-1">
              <a:latin typeface="Arial"/>
            </a:endParaRPr>
          </a:p>
        </p:txBody>
      </p:sp>
      <p:sp>
        <p:nvSpPr>
          <p:cNvPr id="101" name="PlaceHolder 3"/>
          <p:cNvSpPr txBox="1"/>
          <p:nvPr/>
        </p:nvSpPr>
        <p:spPr>
          <a:xfrm>
            <a:off x="3884760" y="8685360"/>
            <a:ext cx="2971080" cy="4579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44343CA6-1738-45E2-AD59-6F4D350C31CD}" type="slidenum">
              <a:rPr lang="en-US" sz="1200" b="0" strike="noStrike" spc="-1">
                <a:solidFill>
                  <a:srgbClr val="000000"/>
                </a:solidFill>
                <a:latin typeface="Times New Roman"/>
              </a:rPr>
              <a:t>1</a:t>
            </a:fld>
            <a:endParaRPr lang="en-US" sz="1200" b="0" strike="noStrike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 dirty="0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200240"/>
            <a:ext cx="8228880" cy="33937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3200" b="0" strike="noStrike" spc="-1">
                <a:latin typeface="Arial"/>
              </a:rPr>
              <a:t>Click to edit Master subtitle style</a:t>
            </a: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 dirty="0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8880" cy="2285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3200" b="0" strike="noStrike" spc="-1">
                <a:latin typeface="Arial"/>
              </a:rPr>
              <a:t>Click to edit Master subtitle style</a:t>
            </a:r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57200" y="297288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3880" y="297288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2972880"/>
            <a:ext cx="822888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2972880"/>
            <a:ext cx="822888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297288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673880" y="297288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GB" sz="4400" b="0" strike="noStrike" spc="-1">
                <a:latin typeface="Arial"/>
              </a:rPr>
              <a:t>Click to edit Master title style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239640" y="120024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022080" y="120024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57200" y="297288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239640" y="297288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022080" y="297288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sz="3200" b="0" strike="noStrike" spc="-1">
                <a:latin typeface="Arial"/>
              </a:rP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200240"/>
            <a:ext cx="8228880" cy="33937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05920"/>
            <a:ext cx="8228880" cy="2285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297288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3880" y="297288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2972880"/>
            <a:ext cx="822888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2972880"/>
            <a:ext cx="822888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3880" y="120024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57200" y="297288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673880" y="2972880"/>
            <a:ext cx="401544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139680"/>
            <a:ext cx="8228880" cy="625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4400" b="0" strike="noStrike" spc="-1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239640" y="120024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22080" y="120024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457200" y="297288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239640" y="297288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6022080" y="2972880"/>
            <a:ext cx="2649600" cy="16185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39577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en-US" sz="4400" b="0" strike="noStrike" spc="-1" dirty="0">
                <a:latin typeface="Arial"/>
              </a:rPr>
              <a:t>Click to edit the title text format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 dirty="0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800" b="0" strike="noStrike" spc="-1" dirty="0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strike="noStrike" spc="-1" dirty="0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 dirty="0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 dirty="0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 dirty="0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 dirty="0">
                <a:latin typeface="Arial"/>
              </a:rPr>
              <a:t>Seventh Outline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705E39-5E90-98D7-B757-CBF3B8BACD8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0059" y="288000"/>
            <a:ext cx="2180575" cy="61040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05920"/>
            <a:ext cx="8228880" cy="492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en-US" sz="1800" b="0" strike="noStrike" spc="-1">
                <a:latin typeface="Arial"/>
              </a:rPr>
              <a:t>Click to edit the title text format</a:t>
            </a: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200240"/>
            <a:ext cx="8228880" cy="3393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latin typeface="Arial"/>
              </a:rPr>
              <a:t>Seventh Outline Level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FAF636-92D4-48DF-F337-6DECA027D29C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880" y="4662650"/>
            <a:ext cx="1770931" cy="40044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 txBox="1"/>
          <p:nvPr/>
        </p:nvSpPr>
        <p:spPr>
          <a:xfrm>
            <a:off x="1657440" y="1597680"/>
            <a:ext cx="5828760" cy="11019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it-IT" sz="4400" b="0" strike="noStrike" spc="-1">
                <a:solidFill>
                  <a:srgbClr val="000000"/>
                </a:solidFill>
                <a:latin typeface="Calibri"/>
              </a:rPr>
              <a:t>Title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85" name="PlaceHolder 2"/>
          <p:cNvSpPr txBox="1"/>
          <p:nvPr/>
        </p:nvSpPr>
        <p:spPr>
          <a:xfrm>
            <a:off x="1371600" y="2914560"/>
            <a:ext cx="6400080" cy="131364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8B8B8B"/>
                </a:solidFill>
                <a:latin typeface="Calibri"/>
              </a:rPr>
              <a:t>Author</a:t>
            </a:r>
            <a:r>
              <a:rPr lang="it-IT" sz="2400" b="0" strike="noStrike" spc="-1">
                <a:solidFill>
                  <a:srgbClr val="8B8B8B"/>
                </a:solidFill>
                <a:latin typeface="Calibri"/>
              </a:rPr>
              <a:t>(s)</a:t>
            </a:r>
            <a:endParaRPr lang="en-US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8B8B8B"/>
                </a:solidFill>
                <a:latin typeface="Calibri"/>
              </a:rPr>
              <a:t>Speaker</a:t>
            </a:r>
            <a:endParaRPr lang="en-US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8B8B8B"/>
                </a:solidFill>
                <a:latin typeface="Calibri"/>
              </a:rPr>
              <a:t>Contact email</a:t>
            </a:r>
            <a:endParaRPr lang="en-US" sz="24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_0"/>
          <p:cNvSpPr txBox="1"/>
          <p:nvPr/>
        </p:nvSpPr>
        <p:spPr>
          <a:xfrm>
            <a:off x="1657440" y="1598040"/>
            <a:ext cx="5828760" cy="11019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it-IT" sz="4400" b="0" strike="noStrike" spc="-1">
                <a:solidFill>
                  <a:srgbClr val="000000"/>
                </a:solidFill>
                <a:latin typeface="Calibri"/>
              </a:rPr>
              <a:t>Title</a:t>
            </a:r>
            <a:endParaRPr lang="en-US" sz="4400" b="0" strike="noStrike" spc="-1">
              <a:latin typeface="Arial"/>
            </a:endParaRPr>
          </a:p>
        </p:txBody>
      </p:sp>
      <p:sp>
        <p:nvSpPr>
          <p:cNvPr id="87" name="PlaceHolder 2_0"/>
          <p:cNvSpPr txBox="1"/>
          <p:nvPr/>
        </p:nvSpPr>
        <p:spPr>
          <a:xfrm>
            <a:off x="1371600" y="2914920"/>
            <a:ext cx="6400080" cy="131364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8B8B8B"/>
                </a:solidFill>
                <a:latin typeface="Calibri"/>
              </a:rPr>
              <a:t>Author</a:t>
            </a:r>
            <a:r>
              <a:rPr lang="it-IT" sz="2400" b="0" strike="noStrike" spc="-1">
                <a:solidFill>
                  <a:srgbClr val="8B8B8B"/>
                </a:solidFill>
                <a:latin typeface="Calibri"/>
              </a:rPr>
              <a:t>(s)</a:t>
            </a:r>
            <a:endParaRPr lang="en-US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8B8B8B"/>
                </a:solidFill>
                <a:latin typeface="Calibri"/>
              </a:rPr>
              <a:t>Affiliation(s)</a:t>
            </a:r>
            <a:endParaRPr lang="en-US" sz="2400" b="0" strike="noStrike" spc="-1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en-US" sz="2400" b="0" strike="noStrike" spc="-1">
                <a:solidFill>
                  <a:srgbClr val="8B8B8B"/>
                </a:solidFill>
                <a:latin typeface="Calibri"/>
              </a:rPr>
              <a:t>Email(s)</a:t>
            </a:r>
            <a:endParaRPr lang="en-US" sz="2400" b="0" strike="noStrike" spc="-1">
              <a:latin typeface="Arial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57200" y="457200"/>
            <a:ext cx="2514600" cy="346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r>
              <a:rPr lang="en-US" sz="1800" b="0" strike="noStrike" spc="-1">
                <a:solidFill>
                  <a:srgbClr val="8B8B8B"/>
                </a:solidFill>
                <a:latin typeface="Arial"/>
              </a:rPr>
              <a:t>Your Logo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 txBox="1"/>
          <p:nvPr/>
        </p:nvSpPr>
        <p:spPr>
          <a:xfrm>
            <a:off x="457200" y="205920"/>
            <a:ext cx="8228880" cy="492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Background</a:t>
            </a:r>
            <a:endParaRPr lang="en-US" sz="3200" b="0" strike="noStrike" spc="-1">
              <a:latin typeface="Arial"/>
            </a:endParaRPr>
          </a:p>
        </p:txBody>
      </p:sp>
      <p:sp>
        <p:nvSpPr>
          <p:cNvPr id="90" name="PlaceHolder 2"/>
          <p:cNvSpPr txBox="1"/>
          <p:nvPr/>
        </p:nvSpPr>
        <p:spPr>
          <a:xfrm>
            <a:off x="457200" y="1200240"/>
            <a:ext cx="8228880" cy="33937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What is the background of this project?</a:t>
            </a:r>
            <a:endParaRPr lang="en-US" sz="2800" b="0" strike="noStrike" spc="-1">
              <a:latin typeface="Arial"/>
            </a:endParaRPr>
          </a:p>
          <a:p>
            <a:pPr marL="743040" lvl="1" indent="-2854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What did you do?</a:t>
            </a:r>
            <a:endParaRPr lang="en-US" sz="2800" b="0" strike="noStrike" spc="-1">
              <a:latin typeface="Arial"/>
            </a:endParaRPr>
          </a:p>
          <a:p>
            <a:pPr marL="743040" lvl="1" indent="-2854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Why did you do it?</a:t>
            </a:r>
            <a:endParaRPr lang="en-US" sz="2800" b="0" strike="noStrike" spc="-1">
              <a:latin typeface="Arial"/>
            </a:endParaRPr>
          </a:p>
          <a:p>
            <a:pPr marL="743040" lvl="1" indent="-2854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What did you expect as an outcome </a:t>
            </a:r>
            <a:br/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before you started?</a:t>
            </a:r>
            <a:endParaRPr lang="en-US" sz="2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 txBox="1"/>
          <p:nvPr/>
        </p:nvSpPr>
        <p:spPr>
          <a:xfrm>
            <a:off x="457200" y="205920"/>
            <a:ext cx="8228880" cy="492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Background - 2</a:t>
            </a:r>
            <a:endParaRPr lang="en-US" sz="3200" b="0" strike="noStrike" spc="-1">
              <a:latin typeface="Arial"/>
            </a:endParaRPr>
          </a:p>
        </p:txBody>
      </p:sp>
      <p:sp>
        <p:nvSpPr>
          <p:cNvPr id="92" name="PlaceHolder 2"/>
          <p:cNvSpPr txBox="1"/>
          <p:nvPr/>
        </p:nvSpPr>
        <p:spPr>
          <a:xfrm>
            <a:off x="457200" y="1200240"/>
            <a:ext cx="8228880" cy="339372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You can provide additional background if needed on this slide, or start your results slides</a:t>
            </a:r>
            <a:endParaRPr lang="en-US" sz="2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pos="0" algn="l"/>
              </a:tabLst>
            </a:pPr>
            <a:endParaRPr lang="en-US" sz="2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 txBox="1"/>
          <p:nvPr/>
        </p:nvSpPr>
        <p:spPr>
          <a:xfrm>
            <a:off x="457200" y="205920"/>
            <a:ext cx="8228880" cy="492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Results</a:t>
            </a:r>
            <a:endParaRPr lang="en-US" sz="3200" b="0" strike="noStrike" spc="-1">
              <a:latin typeface="Arial"/>
            </a:endParaRPr>
          </a:p>
        </p:txBody>
      </p:sp>
      <p:sp>
        <p:nvSpPr>
          <p:cNvPr id="94" name="PlaceHolder 2"/>
          <p:cNvSpPr txBox="1"/>
          <p:nvPr/>
        </p:nvSpPr>
        <p:spPr>
          <a:xfrm>
            <a:off x="457200" y="1200240"/>
            <a:ext cx="8228880" cy="339372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What did you discover/find out?</a:t>
            </a:r>
            <a:endParaRPr lang="en-US" sz="2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 txBox="1"/>
          <p:nvPr/>
        </p:nvSpPr>
        <p:spPr>
          <a:xfrm>
            <a:off x="457200" y="205920"/>
            <a:ext cx="8228880" cy="492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Results - 2</a:t>
            </a:r>
            <a:endParaRPr lang="en-US" sz="3200" b="0" strike="noStrike" spc="-1">
              <a:latin typeface="Arial"/>
            </a:endParaRPr>
          </a:p>
        </p:txBody>
      </p:sp>
      <p:sp>
        <p:nvSpPr>
          <p:cNvPr id="96" name="PlaceHolder 2"/>
          <p:cNvSpPr txBox="1"/>
          <p:nvPr/>
        </p:nvSpPr>
        <p:spPr>
          <a:xfrm>
            <a:off x="457200" y="1200240"/>
            <a:ext cx="8228880" cy="339372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You can provide additional results if needed on this slide, or start your conclusions/recommendations</a:t>
            </a:r>
            <a:endParaRPr lang="en-US" sz="2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 txBox="1"/>
          <p:nvPr/>
        </p:nvSpPr>
        <p:spPr>
          <a:xfrm>
            <a:off x="457200" y="205920"/>
            <a:ext cx="8228880" cy="4928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Conclusions/Recommendations</a:t>
            </a:r>
            <a:endParaRPr lang="en-US" sz="3200" b="0" strike="noStrike" spc="-1">
              <a:latin typeface="Arial"/>
            </a:endParaRPr>
          </a:p>
        </p:txBody>
      </p:sp>
      <p:sp>
        <p:nvSpPr>
          <p:cNvPr id="98" name="PlaceHolder 2"/>
          <p:cNvSpPr txBox="1"/>
          <p:nvPr/>
        </p:nvSpPr>
        <p:spPr>
          <a:xfrm>
            <a:off x="457200" y="1200240"/>
            <a:ext cx="8228880" cy="3099240"/>
          </a:xfrm>
          <a:prstGeom prst="rect">
            <a:avLst/>
          </a:prstGeom>
          <a:solidFill>
            <a:srgbClr val="FFFFFF"/>
          </a:solidFill>
          <a:ln w="0">
            <a:noFill/>
          </a:ln>
        </p:spPr>
        <p:txBody>
          <a:bodyPr>
            <a:normAutofit/>
          </a:bodyPr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What does your paper conclude?</a:t>
            </a:r>
            <a:endParaRPr lang="en-US" sz="28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What further research is required?</a:t>
            </a:r>
            <a:endParaRPr lang="en-US" sz="2800" b="0" strike="noStrike" spc="-1">
              <a:latin typeface="Arial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Are there any differences from what you expected?</a:t>
            </a:r>
            <a:endParaRPr lang="en-US" sz="2800" b="0" strike="noStrike" spc="-1">
              <a:latin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eit2026 PowerPoint Template" id="{D0DDC8E9-35C1-4546-9A54-3BC6A0196E7E}" vid="{8FDBC9E0-3913-4494-99C5-2F4C110906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eit2026 PowerPoint Template" id="{D0DDC8E9-35C1-4546-9A54-3BC6A0196E7E}" vid="{754CC84C-5849-48E5-9288-992FE7E0382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128</Words>
  <Application>Microsoft Office PowerPoint</Application>
  <PresentationFormat>On-screen Show (16:9)</PresentationFormat>
  <Paragraphs>25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Symbol</vt:lpstr>
      <vt:lpstr>Times New Roman</vt:lpstr>
      <vt:lpstr>Wingdings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Giuseppe Notaro</dc:creator>
  <dc:description/>
  <cp:lastModifiedBy>Giuseppe Notaro</cp:lastModifiedBy>
  <cp:revision>1</cp:revision>
  <dcterms:created xsi:type="dcterms:W3CDTF">2026-07-27T12:08:13Z</dcterms:created>
  <dcterms:modified xsi:type="dcterms:W3CDTF">2026-07-27T12:14:00Z</dcterms:modified>
  <dc:language>it-IT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A822AF4E092A47A0A87A33EA5B31DF7B</vt:lpwstr>
  </property>
  <property fmtid="{D5CDD505-2E9C-101B-9397-08002B2CF9AE}" pid="3" name="KSOProductBuildVer">
    <vt:lpwstr>1033-11.2.0.10258</vt:lpwstr>
  </property>
  <property fmtid="{D5CDD505-2E9C-101B-9397-08002B2CF9AE}" pid="4" name="Notes">
    <vt:i4>1</vt:i4>
  </property>
  <property fmtid="{D5CDD505-2E9C-101B-9397-08002B2CF9AE}" pid="5" name="PresentationFormat">
    <vt:lpwstr>On-screen Show (16:9)</vt:lpwstr>
  </property>
  <property fmtid="{D5CDD505-2E9C-101B-9397-08002B2CF9AE}" pid="6" name="Slides">
    <vt:i4>6</vt:i4>
  </property>
</Properties>
</file>